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11.4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24400"/>
          </a:xfrm>
        </p:spPr>
        <p:txBody>
          <a:bodyPr>
            <a:normAutofit fontScale="92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/>
              <a:t>A cafeteria buys grated cheese from a food service</a:t>
            </a:r>
            <a:r>
              <a:rPr lang="en-US" sz="4000" dirty="0" smtClean="0"/>
              <a:t>.  The </a:t>
            </a:r>
            <a:r>
              <a:rPr lang="en-US" sz="4000" dirty="0"/>
              <a:t>cheese is packed in boxes labeled 10 pounds. </a:t>
            </a:r>
            <a:r>
              <a:rPr lang="en-US" sz="4000" dirty="0" smtClean="0"/>
              <a:t>To test </a:t>
            </a:r>
            <a:r>
              <a:rPr lang="en-US" sz="4000" dirty="0"/>
              <a:t>that the weight is correct, the cafeteria </a:t>
            </a:r>
            <a:r>
              <a:rPr lang="en-US" sz="4000" dirty="0" smtClean="0"/>
              <a:t>manager weighs </a:t>
            </a:r>
            <a:r>
              <a:rPr lang="en-US" sz="4000" dirty="0"/>
              <a:t>the first 5 boxes in a recent order</a:t>
            </a:r>
            <a:r>
              <a:rPr lang="en-US" sz="4000" dirty="0" smtClean="0"/>
              <a:t>. </a:t>
            </a:r>
            <a:r>
              <a:rPr lang="en-US" sz="4000" dirty="0"/>
              <a:t>Identify the type of sample and explain why it </a:t>
            </a:r>
            <a:r>
              <a:rPr lang="en-US" sz="4000" dirty="0" smtClean="0"/>
              <a:t>is biased</a:t>
            </a:r>
            <a:r>
              <a:rPr lang="en-US" sz="4000" dirty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If the margin of error in the results of a survey is 3.8%, how many people were surveyed?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11.4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/>
              <a:t>Convenience; the sample may be biased if the same production line packed the first 5 boxes and other lines packed other boxes.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smtClean="0"/>
              <a:t>693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193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11.4 Quiz</vt:lpstr>
      <vt:lpstr>11.4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81</cp:revision>
  <dcterms:created xsi:type="dcterms:W3CDTF">2010-08-17T17:31:29Z</dcterms:created>
  <dcterms:modified xsi:type="dcterms:W3CDTF">2012-04-18T15:25:26Z</dcterms:modified>
</cp:coreProperties>
</file>